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4" r:id="rId5"/>
  </p:sldMasterIdLst>
  <p:sldIdLst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92000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601" y="512064"/>
            <a:ext cx="3181207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2255520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798" y="4957586"/>
            <a:ext cx="3411020" cy="80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1B6AA-52B4-494A-A3CC-9F631DBC049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3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6067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A4F26AE-5454-4F9D-AAE5-D3D002DD7C9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5725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D386E0-6517-4865-845C-C9D03EFE0238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5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63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BCD788F-B9E9-4F14-B100-50586E972F9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4098770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5968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5968" y="4096512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7680" y="1682496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7680" y="4096512"/>
            <a:ext cx="3584448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1856AD-287E-4B42-827F-672E72E0C41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D7697-AE57-43B3-A9C4-B97982A7969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0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BF87-93DB-41AC-97FE-D5B0EDE196C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5728" y="1682495"/>
            <a:ext cx="5986272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AD6C-D0A4-4637-9498-78703FB83037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5728" y="1682496"/>
            <a:ext cx="5986272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8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EAAF-6EEB-4F52-AFCF-EAA3159D879B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3E752-6178-4BDC-A142-2B2569EDD04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8464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9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5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64B7-435C-4AA1-A62E-A1663B69728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8464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2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3176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7296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5200" y="6400800"/>
            <a:ext cx="12192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7295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7295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2216AA-C246-4BF8-9778-027A671AE05C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bg1"/>
                </a:solidFill>
              </a:defRPr>
            </a:lvl1pPr>
            <a:lvl2pPr marL="309026" indent="-309026">
              <a:buNone/>
              <a:defRPr sz="5867">
                <a:solidFill>
                  <a:schemeClr val="bg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51C51-9575-4E82-9944-2A080A1D1416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E7440-A164-4BE7-A683-1DC89B30E10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5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644D50-66B5-4F98-BB65-0462948F36D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0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92C196-58BA-4F0F-83A6-F3DD888CADD0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7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91999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2064" y="365760"/>
            <a:ext cx="11180064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4306A5D-4C19-4CEA-B7B4-5CF5FBCE4B8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9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B0EFEF-BBC8-473D-9AE1-F3955CF8ED7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0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92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3C89F2-7833-484F-A65C-662F6D68DDD3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7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2"/>
            <a:ext cx="5486400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8464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891E91-9488-4616-A4E9-562C551F1C22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9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0"/>
            <a:ext cx="5486400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8633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3F262AA-DEDE-48CB-AC20-EF8642D85293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6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7968"/>
            <a:ext cx="12177836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864" y="2438400"/>
            <a:ext cx="10363200" cy="438912"/>
          </a:xfrm>
        </p:spPr>
        <p:txBody>
          <a:bodyPr anchor="b" anchorCtr="0">
            <a:no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3255264"/>
            <a:ext cx="10363200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>
                <a:solidFill>
                  <a:schemeClr val="tx1"/>
                </a:solidFill>
              </a:defRPr>
            </a:lvl1pPr>
            <a:lvl2pPr marL="0" indent="0">
              <a:buNone/>
              <a:defRPr sz="2667">
                <a:solidFill>
                  <a:schemeClr val="tx1"/>
                </a:solidFill>
              </a:defRPr>
            </a:lvl2pPr>
            <a:lvl3pPr marL="0" indent="0">
              <a:buNone/>
              <a:defRPr sz="2667">
                <a:solidFill>
                  <a:schemeClr val="tx1"/>
                </a:solidFill>
              </a:defRPr>
            </a:lvl3pPr>
            <a:lvl4pPr marL="0" indent="0">
              <a:buNone/>
              <a:defRPr sz="2667">
                <a:solidFill>
                  <a:schemeClr val="tx1"/>
                </a:solidFill>
              </a:defRPr>
            </a:lvl4pPr>
            <a:lvl5pPr marL="0" indent="0">
              <a:buNone/>
              <a:defRPr sz="2667">
                <a:solidFill>
                  <a:schemeClr val="tx1"/>
                </a:solidFill>
              </a:defRPr>
            </a:lvl5pPr>
            <a:lvl6pPr marL="0" indent="0">
              <a:buNone/>
              <a:defRPr sz="2667">
                <a:solidFill>
                  <a:schemeClr val="tx1"/>
                </a:solidFill>
              </a:defRPr>
            </a:lvl6pPr>
            <a:lvl7pPr marL="0" indent="0">
              <a:buNone/>
              <a:defRPr sz="2667">
                <a:solidFill>
                  <a:schemeClr val="tx1"/>
                </a:solidFill>
              </a:defRPr>
            </a:lvl7pPr>
            <a:lvl8pPr marL="0" indent="0">
              <a:buNone/>
              <a:defRPr sz="2667">
                <a:solidFill>
                  <a:schemeClr val="tx1"/>
                </a:solidFill>
              </a:defRPr>
            </a:lvl8pPr>
            <a:lvl9pPr marL="0" indent="0">
              <a:buNone/>
              <a:defRPr sz="26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3" y="-12963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851" y="3066288"/>
            <a:ext cx="2478245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392930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mary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15265" y="6365219"/>
            <a:ext cx="169469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 dirty="0"/>
              <a:t>|  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22361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188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98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292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91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922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1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8032" y="1682496"/>
            <a:ext cx="6855968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585" lvl="1" indent="-609585">
              <a:buNone/>
            </a:pP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000" y="1682495"/>
            <a:ext cx="3676651" cy="4425696"/>
          </a:xfrm>
          <a:noFill/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9E508C-8E0B-469F-A2D9-AC62101F5C05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64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956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164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20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001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mary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>
            <a:normAutofit/>
          </a:bodyPr>
          <a:lstStyle>
            <a:lvl1pPr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15266" y="6365220"/>
            <a:ext cx="1587679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 dirty="0"/>
              <a:t>|  © 2019 Cognizant</a:t>
            </a:r>
          </a:p>
        </p:txBody>
      </p:sp>
    </p:spTree>
    <p:extLst>
      <p:ext uri="{BB962C8B-B14F-4D97-AF65-F5344CB8AC3E}">
        <p14:creationId xmlns:p14="http://schemas.microsoft.com/office/powerpoint/2010/main" val="35373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A04BE0-EF35-4D6F-B801-4137CADB0D75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2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313F-8A13-4A41-A8D7-31FB2FB074C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7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47146-9954-4458-9279-AA08A3B071CD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509183-A3A4-4971-BEBF-1DCDFEAEA734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C5538-3BC1-4274-BECE-326EC075782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400800"/>
            <a:ext cx="12192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1/26/2020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440" y="6400800"/>
            <a:ext cx="60960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064" y="6400800"/>
            <a:ext cx="3048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2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92" indent="-304792" algn="l" defTabSz="121917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37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9170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62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54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547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54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7AED2-F8A9-4832-9EAF-8A57EE6DE778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786D5-5C24-4E56-B5CF-36D6EB4CC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3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3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3.xml"/><Relationship Id="rId5" Type="http://schemas.openxmlformats.org/officeDocument/2006/relationships/audio" Target="../media/audio1.wav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B140"/>
                </a:solidFill>
                <a:latin typeface="Arial" panose="020B0604020202020204"/>
              </a:rPr>
              <a:pPr defTabSz="609585"/>
              <a:t>1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" y="1743587"/>
            <a:ext cx="2892647" cy="2530463"/>
          </a:xfrm>
          <a:prstGeom prst="rect">
            <a:avLst/>
          </a:prstGeom>
        </p:spPr>
      </p:pic>
      <p:pic>
        <p:nvPicPr>
          <p:cNvPr id="12" name="Picture 11" descr="D:\Surendar Works\icons and images\box_shadow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1875" y="3100704"/>
            <a:ext cx="5222149" cy="4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237444" y="1655377"/>
            <a:ext cx="7612405" cy="313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algn="ctr" defTabSz="914354" eaLnBrk="0" hangingPunct="0">
              <a:spcAft>
                <a:spcPts val="1600"/>
              </a:spcAft>
              <a:buClr>
                <a:srgbClr val="0033A0"/>
              </a:buClr>
              <a:defRPr/>
            </a:pPr>
            <a:r>
              <a:rPr lang="en-US" sz="4267" b="1" dirty="0">
                <a:solidFill>
                  <a:srgbClr val="0349FF"/>
                </a:solidFill>
                <a:latin typeface="Arial" panose="020B0604020202020204"/>
              </a:rPr>
              <a:t>IBM ZD&amp;T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4925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0">
        <p:wipe/>
        <p:sndAc>
          <p:stSnd>
            <p:snd r:embed="rId2" name="Betty.wav"/>
          </p:stSnd>
        </p:sndAc>
      </p:transition>
    </mc:Choice>
    <mc:Fallback xmlns="">
      <p:transition spd="slow" advClick="0" advTm="0">
        <p:wipe/>
        <p:sndAc>
          <p:stSnd>
            <p:snd r:embed="rId5" name="Betty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B140"/>
                </a:solidFill>
                <a:latin typeface="Arial" panose="020B0604020202020204"/>
              </a:rPr>
              <a:pPr defTabSz="609585"/>
              <a:t>2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1" y="2333522"/>
            <a:ext cx="1358556" cy="1676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39" y="1686775"/>
            <a:ext cx="1335107" cy="1335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59" y="4735643"/>
            <a:ext cx="1174261" cy="117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85" y="914187"/>
            <a:ext cx="1075780" cy="1075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653" y="2057893"/>
            <a:ext cx="1575300" cy="143979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2065" y="365760"/>
            <a:ext cx="11231495" cy="723981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>
                <a:latin typeface="Calibri" panose="020F0502020204030204" pitchFamily="34" charset="0"/>
                <a:cs typeface="Calibri" panose="020F0502020204030204" pitchFamily="34" charset="0"/>
              </a:rPr>
              <a:t>IBM ZDT Architecture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65853" y="2365749"/>
            <a:ext cx="3242940" cy="761764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  <a:endCxn id="6" idx="1"/>
          </p:cNvCxnSpPr>
          <p:nvPr/>
        </p:nvCxnSpPr>
        <p:spPr>
          <a:xfrm flipV="1">
            <a:off x="4306190" y="2354328"/>
            <a:ext cx="926949" cy="2381315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592592" y="1743263"/>
            <a:ext cx="1189299" cy="629263"/>
          </a:xfrm>
          <a:prstGeom prst="straightConnector1">
            <a:avLst/>
          </a:prstGeom>
          <a:ln w="63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7239" y="2915490"/>
            <a:ext cx="1314821" cy="1531077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803781" y="3170220"/>
            <a:ext cx="1698833" cy="1299707"/>
          </a:xfrm>
          <a:prstGeom prst="straightConnector1">
            <a:avLst/>
          </a:prstGeom>
          <a:ln w="22225">
            <a:prstDash val="lgDashDot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</p:cNvCxnSpPr>
          <p:nvPr/>
        </p:nvCxnSpPr>
        <p:spPr>
          <a:xfrm>
            <a:off x="1103639" y="4009928"/>
            <a:ext cx="2454724" cy="127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89451" y="5415517"/>
            <a:ext cx="2042213" cy="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76879" y="1852710"/>
            <a:ext cx="2197395" cy="2051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333" dirty="0">
                <a:solidFill>
                  <a:srgbClr val="00B140">
                    <a:lumMod val="75000"/>
                  </a:srgbClr>
                </a:solidFill>
                <a:latin typeface="Arial" panose="020B0604020202020204"/>
              </a:rPr>
              <a:t>Source Z or ZD&amp;T or ADCD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83933" y="1328722"/>
            <a:ext cx="2885552" cy="2051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333" dirty="0">
                <a:solidFill>
                  <a:srgbClr val="00B140">
                    <a:lumMod val="75000"/>
                  </a:srgbClr>
                </a:solidFill>
                <a:latin typeface="Arial" panose="020B0604020202020204"/>
              </a:rPr>
              <a:t>ZD&amp;T Enterprise Edition Web Server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94623" y="5929897"/>
            <a:ext cx="2197395" cy="2051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333" dirty="0">
                <a:solidFill>
                  <a:srgbClr val="00B140">
                    <a:lumMod val="75000"/>
                  </a:srgbClr>
                </a:solidFill>
                <a:latin typeface="Arial" panose="020B0604020202020204"/>
              </a:rPr>
              <a:t>Image Server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90219" y="5749367"/>
            <a:ext cx="2668936" cy="2051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333" dirty="0">
                <a:solidFill>
                  <a:srgbClr val="00B140">
                    <a:lumMod val="75000"/>
                  </a:srgbClr>
                </a:solidFill>
                <a:latin typeface="Arial" panose="020B0604020202020204"/>
              </a:rPr>
              <a:t>Target Machine (</a:t>
            </a:r>
            <a:r>
              <a:rPr lang="en-US" sz="1333" dirty="0" err="1">
                <a:solidFill>
                  <a:srgbClr val="00B140">
                    <a:lumMod val="75000"/>
                  </a:srgbClr>
                </a:solidFill>
                <a:latin typeface="Arial" panose="020B0604020202020204"/>
              </a:rPr>
              <a:t>zD&amp;T</a:t>
            </a:r>
            <a:r>
              <a:rPr lang="en-US" sz="1333" dirty="0">
                <a:solidFill>
                  <a:srgbClr val="00B140">
                    <a:lumMod val="75000"/>
                  </a:srgbClr>
                </a:solidFill>
                <a:latin typeface="Arial" panose="020B0604020202020204"/>
              </a:rPr>
              <a:t> image)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71370" y="1294843"/>
            <a:ext cx="3135511" cy="41024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09585"/>
            <a:r>
              <a:rPr lang="en-US" sz="1333" dirty="0">
                <a:solidFill>
                  <a:srgbClr val="00B140">
                    <a:lumMod val="75000"/>
                  </a:srgbClr>
                </a:solidFill>
                <a:latin typeface="Arial" panose="020B0604020202020204"/>
              </a:rPr>
              <a:t>ZD&amp;T Software </a:t>
            </a:r>
          </a:p>
          <a:p>
            <a:pPr algn="ctr" defTabSz="609585"/>
            <a:r>
              <a:rPr lang="en-US" sz="1333" dirty="0">
                <a:solidFill>
                  <a:srgbClr val="00B140">
                    <a:lumMod val="75000"/>
                  </a:srgbClr>
                </a:solidFill>
                <a:latin typeface="Arial" panose="020B0604020202020204"/>
              </a:rPr>
              <a:t>+ Based Licensed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41712" y="5132246"/>
            <a:ext cx="26689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Arial" panose="020B0604020202020204"/>
              </a:rPr>
              <a:t>Data Transfer via FTP/SFTP</a:t>
            </a:r>
          </a:p>
        </p:txBody>
      </p:sp>
      <p:sp>
        <p:nvSpPr>
          <p:cNvPr id="41" name="TextBox 40"/>
          <p:cNvSpPr txBox="1"/>
          <p:nvPr/>
        </p:nvSpPr>
        <p:spPr>
          <a:xfrm rot="1730282">
            <a:off x="1148492" y="4892220"/>
            <a:ext cx="26689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Arial" panose="020B0604020202020204"/>
              </a:rPr>
              <a:t>Data Transfer via FTP/SFTP</a:t>
            </a:r>
          </a:p>
        </p:txBody>
      </p:sp>
      <p:sp>
        <p:nvSpPr>
          <p:cNvPr id="42" name="TextBox 41"/>
          <p:cNvSpPr txBox="1"/>
          <p:nvPr/>
        </p:nvSpPr>
        <p:spPr>
          <a:xfrm rot="20756655">
            <a:off x="2708723" y="2314144"/>
            <a:ext cx="26689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Arial" panose="020B0604020202020204"/>
              </a:rPr>
              <a:t>SSH Connection</a:t>
            </a:r>
          </a:p>
        </p:txBody>
      </p:sp>
      <p:sp>
        <p:nvSpPr>
          <p:cNvPr id="43" name="TextBox 42"/>
          <p:cNvSpPr txBox="1"/>
          <p:nvPr/>
        </p:nvSpPr>
        <p:spPr>
          <a:xfrm rot="3035243">
            <a:off x="6743355" y="3446220"/>
            <a:ext cx="119279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Arial" panose="020B0604020202020204"/>
              </a:rPr>
              <a:t>SSH Connection</a:t>
            </a:r>
          </a:p>
        </p:txBody>
      </p:sp>
      <p:sp>
        <p:nvSpPr>
          <p:cNvPr id="44" name="TextBox 43"/>
          <p:cNvSpPr txBox="1"/>
          <p:nvPr/>
        </p:nvSpPr>
        <p:spPr>
          <a:xfrm rot="17441224">
            <a:off x="3763681" y="3167961"/>
            <a:ext cx="26689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Arial" panose="020B0604020202020204"/>
              </a:rPr>
              <a:t>Commands via FTP/SFTP</a:t>
            </a:r>
          </a:p>
        </p:txBody>
      </p:sp>
      <p:sp>
        <p:nvSpPr>
          <p:cNvPr id="45" name="TextBox 44"/>
          <p:cNvSpPr txBox="1"/>
          <p:nvPr/>
        </p:nvSpPr>
        <p:spPr>
          <a:xfrm rot="20063243">
            <a:off x="7143870" y="2085156"/>
            <a:ext cx="45229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Arial" panose="020B0604020202020204"/>
              </a:rPr>
              <a:t>SSL</a:t>
            </a:r>
          </a:p>
        </p:txBody>
      </p:sp>
      <p:sp>
        <p:nvSpPr>
          <p:cNvPr id="46" name="TextBox 45"/>
          <p:cNvSpPr txBox="1"/>
          <p:nvPr/>
        </p:nvSpPr>
        <p:spPr>
          <a:xfrm rot="19321236">
            <a:off x="8236655" y="3830375"/>
            <a:ext cx="136803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/>
            <a:r>
              <a:rPr lang="en-US" sz="1200" dirty="0">
                <a:solidFill>
                  <a:srgbClr val="FFFFFF">
                    <a:lumMod val="50000"/>
                  </a:srgbClr>
                </a:solidFill>
                <a:latin typeface="Arial" panose="020B0604020202020204"/>
              </a:rPr>
              <a:t>License Validation</a:t>
            </a:r>
          </a:p>
        </p:txBody>
      </p:sp>
      <p:pic>
        <p:nvPicPr>
          <p:cNvPr id="55" name="demo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207" y="4878408"/>
            <a:ext cx="701173" cy="4624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01" y="4648927"/>
            <a:ext cx="894051" cy="9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autoRev="1" fill="hold" nodeType="clickEffect">
                                  <p:stCondLst>
                                    <p:cond delay="16500"/>
                                  </p:stCondLst>
                                  <p:childTnLst>
                                    <p:animScale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mph" presetSubtype="0" autoRev="1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mph" presetSubtype="0" autoRev="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autoRev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5" presetClass="emph" presetSubtype="0" repeatCount="5000" fill="remove" nodeType="clickEffect">
                                  <p:stCondLst>
                                    <p:cond delay="19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emph" presetSubtype="0" repeatCount="5000" fill="remove" nodeType="click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5" presetClass="emph" presetSubtype="0" repeatCount="5000" fill="remove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5" presetClass="emph" presetSubtype="0" repeatCount="5000" fill="remove" nodeType="clickEffect">
                                  <p:stCondLst>
                                    <p:cond delay="5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5000" fill="remove" nodeType="clickEffect">
                                  <p:stCondLst>
                                    <p:cond delay="4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4" presetClass="emph" presetSubtype="0" fill="remove" nodeType="click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  <p:bldLst>
      <p:bldP spid="3" grpId="0"/>
      <p:bldP spid="11" grpId="0"/>
      <p:bldP spid="24" grpId="0"/>
      <p:bldP spid="25" grpId="0"/>
      <p:bldP spid="31" grpId="0"/>
      <p:bldP spid="34" grpId="0"/>
      <p:bldP spid="37" grpId="0"/>
      <p:bldP spid="39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2EFEF571-C9B4-4D92-A7F7-315B894862A8}" type="slidenum">
              <a:rPr lang="en-US">
                <a:solidFill>
                  <a:srgbClr val="00B140"/>
                </a:solidFill>
                <a:latin typeface="Arial" panose="020B0604020202020204"/>
              </a:rPr>
              <a:pPr defTabSz="609585"/>
              <a:t>3</a:t>
            </a:fld>
            <a:endParaRPr lang="en-US" dirty="0">
              <a:solidFill>
                <a:srgbClr val="00B140"/>
              </a:solidFill>
              <a:latin typeface="Arial" panose="020B060402020202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" y="1743587"/>
            <a:ext cx="2892647" cy="2530463"/>
          </a:xfrm>
          <a:prstGeom prst="rect">
            <a:avLst/>
          </a:prstGeom>
        </p:spPr>
      </p:pic>
      <p:pic>
        <p:nvPicPr>
          <p:cNvPr id="12" name="Picture 11" descr="D:\Surendar Works\icons and images\box_shadow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21875" y="3100704"/>
            <a:ext cx="5222149" cy="4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4237444" y="1743587"/>
            <a:ext cx="7612405" cy="313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algn="ctr" defTabSz="914354" eaLnBrk="0" hangingPunct="0">
              <a:spcAft>
                <a:spcPts val="1600"/>
              </a:spcAft>
              <a:buClr>
                <a:srgbClr val="0033A0"/>
              </a:buClr>
              <a:defRPr/>
            </a:pPr>
            <a:r>
              <a:rPr lang="en-US" sz="4267" b="1" dirty="0">
                <a:solidFill>
                  <a:srgbClr val="0349FF"/>
                </a:solidFill>
                <a:latin typeface="Arial" panose="020B0604020202020204"/>
              </a:rPr>
              <a:t>Web Portal Features</a:t>
            </a:r>
          </a:p>
        </p:txBody>
      </p:sp>
    </p:spTree>
    <p:extLst>
      <p:ext uri="{BB962C8B-B14F-4D97-AF65-F5344CB8AC3E}">
        <p14:creationId xmlns:p14="http://schemas.microsoft.com/office/powerpoint/2010/main" val="7870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0">
        <p:wipe/>
        <p:sndAc>
          <p:stSnd>
            <p:snd r:embed="rId2" name="Betty.wav"/>
          </p:stSnd>
        </p:sndAc>
      </p:transition>
    </mc:Choice>
    <mc:Fallback xmlns="">
      <p:transition spd="slow" advClick="0" advTm="0">
        <p:wipe/>
        <p:sndAc>
          <p:stSnd>
            <p:snd r:embed="rId5" name="Betty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6009" y="285900"/>
            <a:ext cx="11231495" cy="723981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Portal Features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45323" y="1177160"/>
            <a:ext cx="4750677" cy="60259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933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</a:t>
            </a:r>
            <a:endParaRPr lang="en-US" sz="29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67365" y="1177160"/>
            <a:ext cx="4785711" cy="60259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933" dirty="0">
                <a:solidFill>
                  <a:prstClr val="white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endParaRPr lang="en-US" sz="29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17987" y="1947030"/>
            <a:ext cx="4078013" cy="60259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  <a:cs typeface="Calibri" panose="020F0502020204030204" pitchFamily="34" charset="0"/>
              </a:rPr>
              <a:t>IBM Z Mainframe Datasets </a:t>
            </a:r>
            <a:endParaRPr lang="en-US" sz="21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17987" y="2716901"/>
            <a:ext cx="4078013" cy="60259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  <a:cs typeface="Calibri" panose="020F0502020204030204" pitchFamily="34" charset="0"/>
              </a:rPr>
              <a:t>IBM Z Mainframe Volumes</a:t>
            </a:r>
            <a:endParaRPr lang="en-US" sz="21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17987" y="3486772"/>
            <a:ext cx="4078013" cy="602593"/>
          </a:xfrm>
          <a:prstGeom prst="roundRect">
            <a:avLst/>
          </a:prstGeom>
          <a:solidFill>
            <a:srgbClr val="FFA0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  <a:cs typeface="Calibri" panose="020F0502020204030204" pitchFamily="34" charset="0"/>
              </a:rPr>
              <a:t>IBM Z Mainframe CICS</a:t>
            </a:r>
            <a:endParaRPr lang="en-US" sz="21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17987" y="4256642"/>
            <a:ext cx="4078013" cy="602593"/>
          </a:xfrm>
          <a:prstGeom prst="round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  <a:cs typeface="Calibri" panose="020F0502020204030204" pitchFamily="34" charset="0"/>
              </a:rPr>
              <a:t>IBM Z Mainframe DB2</a:t>
            </a:r>
            <a:endParaRPr lang="en-US" sz="21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17987" y="5026513"/>
            <a:ext cx="4078013" cy="6025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  <a:cs typeface="Calibri" panose="020F0502020204030204" pitchFamily="34" charset="0"/>
              </a:rPr>
              <a:t>IBM Application Discovery Projects</a:t>
            </a:r>
            <a:endParaRPr lang="en-US" sz="21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119006" y="1947030"/>
            <a:ext cx="4134069" cy="60259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ZD&amp;T Components</a:t>
            </a:r>
            <a:endParaRPr lang="en-US" sz="21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119006" y="2716900"/>
            <a:ext cx="4134069" cy="60259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ADCD – Application Developers Controlled Distributions</a:t>
            </a:r>
            <a:endParaRPr lang="en-US" sz="21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19006" y="3486772"/>
            <a:ext cx="4134069" cy="602593"/>
          </a:xfrm>
          <a:prstGeom prst="roundRect">
            <a:avLst/>
          </a:prstGeom>
          <a:solidFill>
            <a:srgbClr val="76C9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ZD&amp;T image checkpoint content</a:t>
            </a:r>
            <a:endParaRPr lang="en-US" sz="213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45324" y="1947029"/>
            <a:ext cx="546537" cy="60259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45325" y="2716898"/>
            <a:ext cx="546537" cy="60259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345324" y="3486766"/>
            <a:ext cx="546537" cy="602593"/>
          </a:xfrm>
          <a:prstGeom prst="roundRect">
            <a:avLst/>
          </a:prstGeom>
          <a:solidFill>
            <a:srgbClr val="FFA0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45322" y="4256642"/>
            <a:ext cx="546537" cy="602593"/>
          </a:xfrm>
          <a:prstGeom prst="round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5321" y="5026504"/>
            <a:ext cx="546537" cy="6025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53353" y="1947028"/>
            <a:ext cx="546537" cy="60259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67366" y="2716896"/>
            <a:ext cx="546537" cy="60259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467366" y="3486764"/>
            <a:ext cx="546537" cy="602593"/>
          </a:xfrm>
          <a:prstGeom prst="roundRect">
            <a:avLst/>
          </a:prstGeom>
          <a:solidFill>
            <a:srgbClr val="76C9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133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pic>
        <p:nvPicPr>
          <p:cNvPr id="22" name="slide-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wipe/>
      </p:transition>
    </mc:Choice>
    <mc:Fallback xmlns="">
      <p:transition spd="slow" advClick="0" advTm="1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8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4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6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9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2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8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4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7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0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3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6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9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2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2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4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8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2" nodeType="click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2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grpId="2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2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grpId="3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2" presetClass="entr" presetSubtype="0" fill="hold" grpId="2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2" presetClass="entr" presetSubtype="0" fill="hold" grpId="2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42" presetClass="entr" presetSubtype="0" fill="hold" grpId="2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4" presetClass="emph" presetSubtype="0" fill="hold" grpId="3" nodeType="clickEffect">
                                  <p:stCondLst>
                                    <p:cond delay="3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3" grpId="0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5" grpId="3" animBg="1"/>
      <p:bldP spid="5" grpId="4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</p:bldLst>
  </p:timing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E9459669F0A54E8689C7B1D4B20D09" ma:contentTypeVersion="12" ma:contentTypeDescription="Create a new document." ma:contentTypeScope="" ma:versionID="7ad85e18854afd9ef2efd953d815d053">
  <xsd:schema xmlns:xsd="http://www.w3.org/2001/XMLSchema" xmlns:xs="http://www.w3.org/2001/XMLSchema" xmlns:p="http://schemas.microsoft.com/office/2006/metadata/properties" xmlns:ns1="http://schemas.microsoft.com/sharepoint/v3" xmlns:ns3="449f87f0-7f98-421d-9316-17f9a79b94d3" xmlns:ns4="b0da6a61-ba89-4a49-94a5-7ad5ec79f451" targetNamespace="http://schemas.microsoft.com/office/2006/metadata/properties" ma:root="true" ma:fieldsID="7d47684d0d5eaae579388e4281296bc2" ns1:_="" ns3:_="" ns4:_="">
    <xsd:import namespace="http://schemas.microsoft.com/sharepoint/v3"/>
    <xsd:import namespace="449f87f0-7f98-421d-9316-17f9a79b94d3"/>
    <xsd:import namespace="b0da6a61-ba89-4a49-94a5-7ad5ec79f4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f87f0-7f98-421d-9316-17f9a79b94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a6a61-ba89-4a49-94a5-7ad5ec79f45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28B836-3E80-4C6F-8B8B-1C70585B45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9f87f0-7f98-421d-9316-17f9a79b94d3"/>
    <ds:schemaRef ds:uri="b0da6a61-ba89-4a49-94a5-7ad5ec79f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F677CA-687F-48B5-96B2-E4A9C8E3A8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E262B3-8C5D-4F97-B138-9E9D566BE339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449f87f0-7f98-421d-9316-17f9a79b94d3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b0da6a61-ba89-4a49-94a5-7ad5ec79f451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Widescreen</PresentationFormat>
  <Paragraphs>38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Times New Roman</vt:lpstr>
      <vt:lpstr>Cognizant</vt:lpstr>
      <vt:lpstr>Office Theme</vt:lpstr>
      <vt:lpstr>PowerPoint Presentation</vt:lpstr>
      <vt:lpstr>IBM ZDT Architecture</vt:lpstr>
      <vt:lpstr>PowerPoint Presentation</vt:lpstr>
      <vt:lpstr>Web Portal Features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B, Bharath (Cognizant)</dc:creator>
  <cp:lastModifiedBy>B, Bharath (Cognizant)</cp:lastModifiedBy>
  <cp:revision>1</cp:revision>
  <dcterms:created xsi:type="dcterms:W3CDTF">2020-01-26T17:49:18Z</dcterms:created>
  <dcterms:modified xsi:type="dcterms:W3CDTF">2020-01-26T17:50:15Z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0x010100F5E9459669F0A54E8689C7B1D4B20D09</vt:lpwstr>
  </property>
</Properties>
</file>